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73" r:id="rId7"/>
    <p:sldId id="264" r:id="rId8"/>
    <p:sldId id="274" r:id="rId9"/>
    <p:sldId id="275" r:id="rId10"/>
    <p:sldId id="276" r:id="rId11"/>
    <p:sldId id="278" r:id="rId12"/>
    <p:sldId id="279" r:id="rId13"/>
    <p:sldId id="270" r:id="rId14"/>
    <p:sldId id="271" r:id="rId15"/>
    <p:sldId id="285" r:id="rId16"/>
    <p:sldId id="286" r:id="rId17"/>
    <p:sldId id="287" r:id="rId18"/>
    <p:sldId id="265" r:id="rId19"/>
    <p:sldId id="280" r:id="rId20"/>
    <p:sldId id="266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90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2515-9392-4CDA-98F0-3C023B96771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4D65-8F3E-4272-AB1E-A2A8395C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2515-9392-4CDA-98F0-3C023B96771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4D65-8F3E-4272-AB1E-A2A8395C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2515-9392-4CDA-98F0-3C023B96771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4D65-8F3E-4272-AB1E-A2A8395C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2515-9392-4CDA-98F0-3C023B96771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4D65-8F3E-4272-AB1E-A2A8395C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2515-9392-4CDA-98F0-3C023B96771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4D65-8F3E-4272-AB1E-A2A8395C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2515-9392-4CDA-98F0-3C023B96771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4D65-8F3E-4272-AB1E-A2A8395C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2515-9392-4CDA-98F0-3C023B96771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4D65-8F3E-4272-AB1E-A2A8395C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2515-9392-4CDA-98F0-3C023B96771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4D65-8F3E-4272-AB1E-A2A8395C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2515-9392-4CDA-98F0-3C023B96771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4D65-8F3E-4272-AB1E-A2A8395C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2515-9392-4CDA-98F0-3C023B96771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4D65-8F3E-4272-AB1E-A2A8395C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2515-9392-4CDA-98F0-3C023B96771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4D65-8F3E-4272-AB1E-A2A8395C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72515-9392-4CDA-98F0-3C023B96771D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A4D65-8F3E-4272-AB1E-A2A8395C60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65618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ПРОЕКТ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«Все виды транспорта важны – все виды транспорта нужны»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>
            <a:normAutofit/>
          </a:bodyPr>
          <a:lstStyle/>
          <a:p>
            <a:pPr algn="r"/>
            <a:endParaRPr lang="ru-RU" sz="2000" b="1" i="1" dirty="0" smtClean="0">
              <a:solidFill>
                <a:schemeClr val="tx1"/>
              </a:solidFill>
            </a:endParaRPr>
          </a:p>
          <a:p>
            <a:pPr algn="r"/>
            <a:endParaRPr lang="ru-RU" sz="2000" b="1" i="1" dirty="0">
              <a:solidFill>
                <a:schemeClr val="tx1"/>
              </a:solidFill>
            </a:endParaRPr>
          </a:p>
          <a:p>
            <a:pPr algn="r"/>
            <a:endParaRPr lang="ru-RU" sz="2000" b="1" i="1" dirty="0" smtClean="0">
              <a:solidFill>
                <a:schemeClr val="tx1"/>
              </a:solidFill>
            </a:endParaRP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</a:rPr>
              <a:t>Средняя группа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</a:rPr>
              <a:t>Воспитатель: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</a:rPr>
              <a:t>Леонова Татьяна</a:t>
            </a:r>
          </a:p>
          <a:p>
            <a:pPr algn="r"/>
            <a:r>
              <a:rPr lang="ru-RU" sz="2000" b="1" i="1" dirty="0" smtClean="0">
                <a:solidFill>
                  <a:schemeClr val="tx1"/>
                </a:solidFill>
              </a:rPr>
              <a:t> Сталиновна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4003785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фотопроект\P10201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9"/>
            <a:ext cx="4320480" cy="3096344"/>
          </a:xfrm>
          <a:prstGeom prst="rect">
            <a:avLst/>
          </a:prstGeom>
          <a:noFill/>
        </p:spPr>
      </p:pic>
      <p:pic>
        <p:nvPicPr>
          <p:cNvPr id="1027" name="Picture 3" descr="C:\Users\Марина\Desktop\фотопроект\P1020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6400" y="260648"/>
            <a:ext cx="4505920" cy="4387552"/>
          </a:xfrm>
          <a:prstGeom prst="rect">
            <a:avLst/>
          </a:prstGeom>
          <a:noFill/>
        </p:spPr>
      </p:pic>
      <p:pic>
        <p:nvPicPr>
          <p:cNvPr id="1029" name="Picture 5" descr="C:\Users\Марина\Desktop\фотопроект\P1020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988840"/>
            <a:ext cx="3960440" cy="4869160"/>
          </a:xfrm>
          <a:prstGeom prst="rect">
            <a:avLst/>
          </a:prstGeom>
          <a:noFill/>
        </p:spPr>
      </p:pic>
      <p:pic>
        <p:nvPicPr>
          <p:cNvPr id="1030" name="Picture 6" descr="C:\Users\Марина\Desktop\фотопроект\P10202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803400"/>
            <a:ext cx="4104456" cy="5054600"/>
          </a:xfrm>
          <a:prstGeom prst="rect">
            <a:avLst/>
          </a:prstGeom>
          <a:noFill/>
        </p:spPr>
      </p:pic>
      <p:pic>
        <p:nvPicPr>
          <p:cNvPr id="1031" name="Picture 7" descr="C:\Users\Марина\Desktop\фотопроект\P10201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620688"/>
            <a:ext cx="8208912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7-конечная звезда 9"/>
          <p:cNvSpPr/>
          <p:nvPr/>
        </p:nvSpPr>
        <p:spPr>
          <a:xfrm>
            <a:off x="323529" y="1772817"/>
            <a:ext cx="3384375" cy="302433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Выставка детских работ</a:t>
            </a:r>
          </a:p>
        </p:txBody>
      </p:sp>
      <p:sp>
        <p:nvSpPr>
          <p:cNvPr id="11" name="7-конечная звезда 10"/>
          <p:cNvSpPr/>
          <p:nvPr/>
        </p:nvSpPr>
        <p:spPr>
          <a:xfrm>
            <a:off x="6072188" y="1357313"/>
            <a:ext cx="2857500" cy="27146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Книги о транспорте и демонстрационный материал</a:t>
            </a:r>
            <a:endParaRPr lang="ru-RU" dirty="0"/>
          </a:p>
        </p:txBody>
      </p:sp>
      <p:sp>
        <p:nvSpPr>
          <p:cNvPr id="12" name="7-конечная звезда 11"/>
          <p:cNvSpPr/>
          <p:nvPr/>
        </p:nvSpPr>
        <p:spPr>
          <a:xfrm>
            <a:off x="3707905" y="3861048"/>
            <a:ext cx="2952327" cy="271120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Выставка моделей транспорта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0"/>
            <a:ext cx="8215371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 </a:t>
            </a:r>
            <a:r>
              <a:rPr lang="ru-RU" sz="48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третий </a:t>
            </a:r>
            <a:endParaRPr lang="en-US" sz="48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48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«Выбор проектов»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2214563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9" y="1196752"/>
            <a:ext cx="757242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 четвертый «Реализация проекта</a:t>
            </a:r>
            <a:r>
              <a:rPr lang="ru-RU" sz="54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 algn="ctr">
              <a:defRPr/>
            </a:pPr>
            <a:endParaRPr lang="ru-RU" sz="5400" b="1" dirty="0" smtClean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5400" b="1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Деятельность в центрах активности</a:t>
            </a:r>
            <a:endParaRPr lang="ru-RU" sz="5400" b="1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Беседа  «Разные виды транспорта»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S\Desktop\фото к транспорту\IMG_20210315_095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507854" cy="467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S\Desktop\фото к транспорту\IMG_20210315_095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13587"/>
            <a:ext cx="4335438" cy="32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Дидактическая игра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«Что перепутано»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MS\Desktop\фото к транспорту\IMG_20210315_0947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9" b="13115"/>
          <a:stretch/>
        </p:blipFill>
        <p:spPr bwMode="auto">
          <a:xfrm>
            <a:off x="2157636" y="1700808"/>
            <a:ext cx="451684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Подвижная игра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«Цветные автомобили»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MS\Desktop\фото к транспорту\IMG_20210315_094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S\Desktop\фото к транспорту\IMG_20210315_094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64396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24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Подвижная игра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«Как ребята дорогу переходили»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MS\Desktop\фото к транспорту\IMG_20210323_1009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2" y="1628800"/>
            <a:ext cx="4208917" cy="31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S\Desktop\фото к транспорту\IMG_20210323_101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193366" cy="3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Инсценировка сказки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«Приключения на машине»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3717032"/>
            <a:ext cx="1656184" cy="24091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MS\Desktop\фото к транспорту\IMG_20210318_0914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t="19869" r="6800" b="5541"/>
          <a:stretch/>
        </p:blipFill>
        <p:spPr bwMode="auto">
          <a:xfrm>
            <a:off x="759356" y="1620566"/>
            <a:ext cx="7341036" cy="465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0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Выставки детских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работ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996952"/>
            <a:ext cx="2890664" cy="312921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MS\Desktop\фото к транспорту\IMG_20210317_102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8031" r="3737" b="8849"/>
          <a:stretch/>
        </p:blipFill>
        <p:spPr bwMode="auto">
          <a:xfrm>
            <a:off x="179512" y="1268760"/>
            <a:ext cx="4552863" cy="306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S\Desktop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t="3391" r="4198" b="7364"/>
          <a:stretch/>
        </p:blipFill>
        <p:spPr bwMode="auto">
          <a:xfrm>
            <a:off x="4736598" y="3140968"/>
            <a:ext cx="4248472" cy="310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Выставка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«Разные виды транспорта»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MS\Desktop\фото к транспорту\IMG_20210317_1039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9" b="31275"/>
          <a:stretch/>
        </p:blipFill>
        <p:spPr bwMode="auto">
          <a:xfrm>
            <a:off x="323528" y="1556792"/>
            <a:ext cx="849694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Цель: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>
                <a:latin typeface="Bookman Old Style" pitchFamily="18" charset="0"/>
              </a:rPr>
              <a:t>  </a:t>
            </a:r>
            <a:r>
              <a:rPr lang="ru-RU" b="1" dirty="0" smtClean="0">
                <a:latin typeface="Bookman Old Style" pitchFamily="18" charset="0"/>
              </a:rPr>
              <a:t>Расширение представления детей о видах транспорта, как о средствах передвижения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Участие родителей в проекте 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Users\MS\Desktop\фото к транспорту\IMG-20201217-WA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5"/>
          <a:stretch/>
        </p:blipFill>
        <p:spPr bwMode="auto">
          <a:xfrm>
            <a:off x="4778994" y="1340768"/>
            <a:ext cx="4200959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MS\Desktop\фото к транспорту\IMG-20210314-WA01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"/>
          <a:stretch/>
        </p:blipFill>
        <p:spPr bwMode="auto">
          <a:xfrm>
            <a:off x="467544" y="2146176"/>
            <a:ext cx="4150344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04664"/>
            <a:ext cx="8280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Анализ </a:t>
            </a:r>
            <a:r>
              <a:rPr lang="ru-RU" sz="4800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проделанной работы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85750" y="1500188"/>
            <a:ext cx="8501063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/>
              <a:t>     Дети узнали много нового и интересного о истории происхождении транспорта, о его разнообразии и назначении, о профессиях шофера, машиниста, пилота, капитана .</a:t>
            </a:r>
          </a:p>
          <a:p>
            <a:pPr algn="just"/>
            <a:r>
              <a:rPr lang="ru-RU" sz="2000" dirty="0"/>
              <a:t>     Дети имеют представления о правилах дорожного движения.</a:t>
            </a:r>
          </a:p>
          <a:p>
            <a:pPr algn="just"/>
            <a:r>
              <a:rPr lang="ru-RU" sz="2000" dirty="0"/>
              <a:t>     Умеют собирать информацию, а полученные знания – использовать в игровой  деятельности.</a:t>
            </a:r>
          </a:p>
          <a:p>
            <a:pPr algn="just"/>
            <a:r>
              <a:rPr lang="ru-RU" sz="2000" dirty="0"/>
              <a:t>     Дети стали более внимательными и наблюдательными, обрели опыт работы в малых подгруппах и научились выполнять индивидуальные поручения.</a:t>
            </a:r>
          </a:p>
          <a:p>
            <a:pPr algn="just"/>
            <a:r>
              <a:rPr lang="ru-RU" sz="2000" dirty="0"/>
              <a:t>     При планировании познавательной деятельности и реализации проектов учитывались детская инициатива, личный опыт, следовательно все дети в группе были заинтересованы темой проекта.</a:t>
            </a:r>
          </a:p>
          <a:p>
            <a:pPr algn="just"/>
            <a:r>
              <a:rPr lang="ru-RU" sz="2000" dirty="0"/>
              <a:t>     Дети и родители получили взаимное удовольствие от совместной деятельности над проектом.</a:t>
            </a:r>
          </a:p>
          <a:p>
            <a:pPr algn="just"/>
            <a:r>
              <a:rPr lang="ru-RU" sz="2000" dirty="0"/>
              <a:t>     В ходе работы над проектом создалась благоприятная атмосфера сотрудничества с семьями.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Задачи: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Познакомить детей с разными видами транспорта</a:t>
            </a:r>
          </a:p>
          <a:p>
            <a:r>
              <a:rPr lang="ru-RU" sz="2800" b="1" dirty="0" smtClean="0">
                <a:latin typeface="Bookman Old Style" pitchFamily="18" charset="0"/>
              </a:rPr>
              <a:t>Расширять знания детей о профессии «водитель»: пилот, тракторист, машинист </a:t>
            </a:r>
          </a:p>
          <a:p>
            <a:r>
              <a:rPr lang="ru-RU" sz="2800" b="1" dirty="0" smtClean="0">
                <a:latin typeface="Bookman Old Style" pitchFamily="18" charset="0"/>
              </a:rPr>
              <a:t>Совершенствовать </a:t>
            </a:r>
            <a:r>
              <a:rPr lang="ru-RU" sz="2800" b="1" dirty="0">
                <a:latin typeface="Bookman Old Style" pitchFamily="18" charset="0"/>
              </a:rPr>
              <a:t>самостоятельную творческую деятельность.</a:t>
            </a:r>
          </a:p>
          <a:p>
            <a:r>
              <a:rPr lang="ru-RU" sz="2800" b="1" dirty="0">
                <a:latin typeface="Bookman Old Style" pitchFamily="18" charset="0"/>
              </a:rPr>
              <a:t>Воспитывать умение выполнять правила дорожного движения; углублять знания детей об автотранспорте.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Что мы знаем о транспорте?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latin typeface="Bookman Old Style" pitchFamily="18" charset="0"/>
              </a:rPr>
              <a:t>На транспорте ездят люди.</a:t>
            </a:r>
          </a:p>
          <a:p>
            <a:pPr>
              <a:lnSpc>
                <a:spcPct val="90000"/>
              </a:lnSpc>
            </a:pPr>
            <a:r>
              <a:rPr lang="ru-RU" b="1" dirty="0">
                <a:latin typeface="Bookman Old Style" pitchFamily="18" charset="0"/>
              </a:rPr>
              <a:t>Транспорт — это машина.</a:t>
            </a:r>
          </a:p>
          <a:p>
            <a:pPr>
              <a:lnSpc>
                <a:spcPct val="90000"/>
              </a:lnSpc>
            </a:pPr>
            <a:r>
              <a:rPr lang="ru-RU" b="1" dirty="0">
                <a:latin typeface="Bookman Old Style" pitchFamily="18" charset="0"/>
              </a:rPr>
              <a:t>В автобусе ездит много людей, а в машине — мало.</a:t>
            </a:r>
          </a:p>
          <a:p>
            <a:pPr>
              <a:lnSpc>
                <a:spcPct val="90000"/>
              </a:lnSpc>
            </a:pPr>
            <a:r>
              <a:rPr lang="ru-RU" b="1" dirty="0">
                <a:latin typeface="Bookman Old Style" pitchFamily="18" charset="0"/>
              </a:rPr>
              <a:t>На машине можно ездить по городу, и далеко в деревню.</a:t>
            </a:r>
          </a:p>
          <a:p>
            <a:pPr>
              <a:lnSpc>
                <a:spcPct val="90000"/>
              </a:lnSpc>
            </a:pPr>
            <a:r>
              <a:rPr lang="ru-RU" b="1" dirty="0">
                <a:latin typeface="Bookman Old Style" pitchFamily="18" charset="0"/>
              </a:rPr>
              <a:t>На самолете можно улететь в другую страну.</a:t>
            </a:r>
          </a:p>
          <a:p>
            <a:pPr>
              <a:lnSpc>
                <a:spcPct val="90000"/>
              </a:lnSpc>
            </a:pPr>
            <a:r>
              <a:rPr lang="ru-RU" b="1" dirty="0">
                <a:latin typeface="Bookman Old Style" pitchFamily="18" charset="0"/>
              </a:rPr>
              <a:t>На корабле можно переплыть море.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3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Что еще хотим узнать?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latin typeface="Bookman Old Style" pitchFamily="18" charset="0"/>
              </a:rPr>
              <a:t>Почему не падает подъемный кран?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latin typeface="Bookman Old Style" pitchFamily="18" charset="0"/>
              </a:rPr>
              <a:t>Как копает экскаватор?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latin typeface="Bookman Old Style" pitchFamily="18" charset="0"/>
              </a:rPr>
              <a:t>Зачем поезду рельсы?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latin typeface="Bookman Old Style" pitchFamily="18" charset="0"/>
              </a:rPr>
              <a:t>Почему метро под землей?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Bookman Old Style" pitchFamily="18" charset="0"/>
              </a:rPr>
              <a:t>На </a:t>
            </a:r>
            <a:r>
              <a:rPr lang="ru-RU" sz="2800" b="1" dirty="0">
                <a:latin typeface="Bookman Old Style" pitchFamily="18" charset="0"/>
              </a:rPr>
              <a:t>чем раньше ездили?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latin typeface="Bookman Old Style" pitchFamily="18" charset="0"/>
              </a:rPr>
              <a:t>Почему не тонет корабль, он ведь железный?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928938" y="3214688"/>
            <a:ext cx="328612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ТРАНСПОРТ</a:t>
            </a:r>
          </a:p>
        </p:txBody>
      </p:sp>
      <p:sp>
        <p:nvSpPr>
          <p:cNvPr id="5" name="Овал 4"/>
          <p:cNvSpPr/>
          <p:nvPr/>
        </p:nvSpPr>
        <p:spPr>
          <a:xfrm>
            <a:off x="3429000" y="1285875"/>
            <a:ext cx="2428875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История </a:t>
            </a:r>
            <a:r>
              <a:rPr lang="ru-RU" dirty="0" smtClean="0"/>
              <a:t>возникновения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857875" y="2071688"/>
            <a:ext cx="2286000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Грузовой</a:t>
            </a:r>
          </a:p>
        </p:txBody>
      </p:sp>
      <p:sp>
        <p:nvSpPr>
          <p:cNvPr id="8" name="Овал 7"/>
          <p:cNvSpPr/>
          <p:nvPr/>
        </p:nvSpPr>
        <p:spPr>
          <a:xfrm>
            <a:off x="1071563" y="2000250"/>
            <a:ext cx="2286000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Наземный </a:t>
            </a:r>
          </a:p>
        </p:txBody>
      </p:sp>
      <p:sp>
        <p:nvSpPr>
          <p:cNvPr id="9" name="Овал 8"/>
          <p:cNvSpPr/>
          <p:nvPr/>
        </p:nvSpPr>
        <p:spPr>
          <a:xfrm>
            <a:off x="1071563" y="4929188"/>
            <a:ext cx="2286000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Водный </a:t>
            </a:r>
          </a:p>
        </p:txBody>
      </p:sp>
      <p:sp>
        <p:nvSpPr>
          <p:cNvPr id="10" name="Овал 9"/>
          <p:cNvSpPr/>
          <p:nvPr/>
        </p:nvSpPr>
        <p:spPr>
          <a:xfrm>
            <a:off x="5857875" y="4857750"/>
            <a:ext cx="2286000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Сказочный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3500438" y="5572125"/>
            <a:ext cx="2286000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Пассажирский </a:t>
            </a:r>
          </a:p>
        </p:txBody>
      </p:sp>
      <p:sp>
        <p:nvSpPr>
          <p:cNvPr id="12" name="Овал 11"/>
          <p:cNvSpPr/>
          <p:nvPr/>
        </p:nvSpPr>
        <p:spPr>
          <a:xfrm>
            <a:off x="0" y="3357563"/>
            <a:ext cx="2286000" cy="928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Воздушный </a:t>
            </a:r>
          </a:p>
        </p:txBody>
      </p:sp>
      <p:sp>
        <p:nvSpPr>
          <p:cNvPr id="13" name="Овал 12"/>
          <p:cNvSpPr/>
          <p:nvPr/>
        </p:nvSpPr>
        <p:spPr>
          <a:xfrm>
            <a:off x="6858000" y="3571875"/>
            <a:ext cx="2286000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Специальный</a:t>
            </a:r>
          </a:p>
        </p:txBody>
      </p:sp>
      <p:cxnSp>
        <p:nvCxnSpPr>
          <p:cNvPr id="15" name="Прямая со стрелкой 14"/>
          <p:cNvCxnSpPr>
            <a:stCxn id="4" idx="0"/>
          </p:cNvCxnSpPr>
          <p:nvPr/>
        </p:nvCxnSpPr>
        <p:spPr>
          <a:xfrm rot="5400000" flipH="1" flipV="1">
            <a:off x="4036219" y="2677319"/>
            <a:ext cx="1071563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6"/>
          </p:cNvCxnSpPr>
          <p:nvPr/>
        </p:nvCxnSpPr>
        <p:spPr>
          <a:xfrm>
            <a:off x="6215063" y="3857625"/>
            <a:ext cx="785812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4"/>
          </p:cNvCxnSpPr>
          <p:nvPr/>
        </p:nvCxnSpPr>
        <p:spPr>
          <a:xfrm rot="5400000">
            <a:off x="4036219" y="5036344"/>
            <a:ext cx="1071563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5607844" y="2821782"/>
            <a:ext cx="571500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5539581" y="4318794"/>
            <a:ext cx="903288" cy="552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V="1">
            <a:off x="2893219" y="2893219"/>
            <a:ext cx="571500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2"/>
            <a:endCxn id="12" idx="6"/>
          </p:cNvCxnSpPr>
          <p:nvPr/>
        </p:nvCxnSpPr>
        <p:spPr>
          <a:xfrm rot="10800000">
            <a:off x="2286000" y="3821113"/>
            <a:ext cx="642938" cy="36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4" idx="3"/>
            <a:endCxn id="9" idx="7"/>
          </p:cNvCxnSpPr>
          <p:nvPr/>
        </p:nvCxnSpPr>
        <p:spPr>
          <a:xfrm rot="5400000">
            <a:off x="2839243" y="4495007"/>
            <a:ext cx="754063" cy="38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1" name="TextBox 35"/>
          <p:cNvSpPr txBox="1">
            <a:spLocks noChangeArrowheads="1"/>
          </p:cNvSpPr>
          <p:nvPr/>
        </p:nvSpPr>
        <p:spPr bwMode="auto">
          <a:xfrm>
            <a:off x="3071813" y="0"/>
            <a:ext cx="300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785851" y="214291"/>
            <a:ext cx="1078713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 первый «Выбор темы»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Организация среды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dirty="0">
                <a:latin typeface="Bookman Old Style" pitchFamily="18" charset="0"/>
              </a:rPr>
              <a:t>Наполнение центров материалами по соответствующей теме: художественной литературой, научно-художественной, научно-популярной литературой для совместного чтения и самостоятельного рассматривания.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dirty="0" smtClean="0">
                <a:latin typeface="Bookman Old Style" pitchFamily="18" charset="0"/>
              </a:rPr>
              <a:t>Просмотр демонстрационного материала </a:t>
            </a:r>
            <a:r>
              <a:rPr lang="ru-RU" sz="2800" dirty="0">
                <a:latin typeface="Bookman Old Style" pitchFamily="18" charset="0"/>
              </a:rPr>
              <a:t>«Транспорт</a:t>
            </a:r>
            <a:r>
              <a:rPr lang="ru-RU" sz="2800" dirty="0" smtClean="0">
                <a:latin typeface="Bookman Old Style" pitchFamily="18" charset="0"/>
              </a:rPr>
              <a:t>»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dirty="0" smtClean="0">
                <a:latin typeface="Bookman Old Style" pitchFamily="18" charset="0"/>
              </a:rPr>
              <a:t>Картотека пальчиковой гимнастики и </a:t>
            </a:r>
            <a:r>
              <a:rPr lang="ru-RU" sz="2800" dirty="0" err="1" smtClean="0">
                <a:latin typeface="Bookman Old Style" pitchFamily="18" charset="0"/>
              </a:rPr>
              <a:t>физминуток</a:t>
            </a:r>
            <a:r>
              <a:rPr lang="ru-RU" sz="2800" dirty="0"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1412776"/>
            <a:ext cx="66437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 второй  </a:t>
            </a:r>
          </a:p>
          <a:p>
            <a:pPr algn="ctr">
              <a:defRPr/>
            </a:pPr>
            <a:r>
              <a:rPr lang="ru-RU" sz="5400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«Сбор информации»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фотопроект\P1020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97600" cy="5082381"/>
          </a:xfrm>
          <a:prstGeom prst="rect">
            <a:avLst/>
          </a:prstGeom>
          <a:noFill/>
        </p:spPr>
      </p:pic>
      <p:pic>
        <p:nvPicPr>
          <p:cNvPr id="1028" name="Picture 4" descr="C:\Users\Марина\Desktop\фотопроект\P1020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6400" y="2209800"/>
            <a:ext cx="61976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386</Words>
  <Application>Microsoft Office PowerPoint</Application>
  <PresentationFormat>Экран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ПРОЕКТ  «Все виды транспорта важны – все виды транспорта нужны»</vt:lpstr>
      <vt:lpstr>Цель:</vt:lpstr>
      <vt:lpstr>Задачи:</vt:lpstr>
      <vt:lpstr>Что мы знаем о транспорте?</vt:lpstr>
      <vt:lpstr>Что еще хотим узнать?</vt:lpstr>
      <vt:lpstr>Презентация PowerPoint</vt:lpstr>
      <vt:lpstr>Организация среды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Беседа  «Разные виды транспорта»</vt:lpstr>
      <vt:lpstr>Дидактическая игра  «Что перепутано»</vt:lpstr>
      <vt:lpstr>Подвижная игра  «Цветные автомобили»</vt:lpstr>
      <vt:lpstr>Подвижная игра  «Как ребята дорогу переходили»</vt:lpstr>
      <vt:lpstr>Инсценировка сказки  «Приключения на машине»</vt:lpstr>
      <vt:lpstr>Выставки детских работ</vt:lpstr>
      <vt:lpstr>Выставка  «Разные виды транспорта»</vt:lpstr>
      <vt:lpstr>Участие родителей в проекте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«ТРАНСПОРТ»</dc:title>
  <dc:creator>Марина</dc:creator>
  <cp:lastModifiedBy>MS</cp:lastModifiedBy>
  <cp:revision>29</cp:revision>
  <dcterms:created xsi:type="dcterms:W3CDTF">2013-01-28T12:59:47Z</dcterms:created>
  <dcterms:modified xsi:type="dcterms:W3CDTF">2021-03-31T07:36:27Z</dcterms:modified>
</cp:coreProperties>
</file>