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990" y="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4C71EC6-210F-42DE-9C53-41977AD35B3D}" type="datetimeFigureOut">
              <a:rPr lang="ru-RU" smtClean="0"/>
              <a:t>10.01.2024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221393" cy="1603306"/>
          </a:xfrm>
        </p:spPr>
        <p:txBody>
          <a:bodyPr>
            <a:noAutofit/>
          </a:bodyPr>
          <a:lstStyle/>
          <a:p>
            <a:r>
              <a:rPr lang="ru-RU" sz="2000" dirty="0" smtClean="0"/>
              <a:t>Муниципальное дошкольное образовательное учреждение «Детский сад п. Заря»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204864"/>
            <a:ext cx="6768752" cy="151216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связной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речи дошкольников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посредством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авторских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методических  пособий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63688" y="4653136"/>
            <a:ext cx="62646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+mj-lt"/>
                <a:cs typeface="Times New Roman" pitchFamily="18" charset="0"/>
              </a:rPr>
              <a:t>Воспитатель: Леонова Т.С.</a:t>
            </a:r>
          </a:p>
          <a:p>
            <a:pPr algn="r"/>
            <a:r>
              <a:rPr lang="ru-RU" dirty="0" smtClean="0">
                <a:latin typeface="+mj-lt"/>
                <a:cs typeface="Times New Roman" pitchFamily="18" charset="0"/>
              </a:rPr>
              <a:t>1 КК</a:t>
            </a:r>
          </a:p>
          <a:p>
            <a:pPr algn="ctr"/>
            <a:r>
              <a:rPr lang="ru-RU" dirty="0" smtClean="0">
                <a:latin typeface="+mj-lt"/>
                <a:cs typeface="Times New Roman" pitchFamily="18" charset="0"/>
              </a:rPr>
              <a:t>2024 г.</a:t>
            </a:r>
            <a:endParaRPr lang="ru-RU" dirty="0"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7143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77" y="14310"/>
            <a:ext cx="9144877" cy="6833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8770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79912" y="620688"/>
            <a:ext cx="446449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 smtClean="0">
                <a:latin typeface="+mj-lt"/>
              </a:rPr>
              <a:t>Цель:</a:t>
            </a:r>
          </a:p>
          <a:p>
            <a:pPr algn="just"/>
            <a:r>
              <a:rPr lang="ru-RU" dirty="0" smtClean="0">
                <a:latin typeface="+mj-lt"/>
              </a:rPr>
              <a:t>развитие </a:t>
            </a:r>
            <a:r>
              <a:rPr lang="ru-RU" dirty="0">
                <a:latin typeface="+mj-lt"/>
              </a:rPr>
              <a:t>связной речи дошкольников посредством авторских  </a:t>
            </a:r>
            <a:r>
              <a:rPr lang="ru-RU" dirty="0" smtClean="0">
                <a:latin typeface="+mj-lt"/>
              </a:rPr>
              <a:t>методических </a:t>
            </a:r>
            <a:r>
              <a:rPr lang="ru-RU" dirty="0">
                <a:latin typeface="+mj-lt"/>
              </a:rPr>
              <a:t>пособий</a:t>
            </a:r>
            <a:r>
              <a:rPr lang="ru-RU" dirty="0" smtClean="0">
                <a:latin typeface="+mj-lt"/>
              </a:rPr>
              <a:t>.</a:t>
            </a:r>
          </a:p>
          <a:p>
            <a:pPr algn="just"/>
            <a:endParaRPr lang="ru-RU" dirty="0">
              <a:latin typeface="+mj-lt"/>
            </a:endParaRPr>
          </a:p>
          <a:p>
            <a:pPr algn="just"/>
            <a:endParaRPr lang="ru-RU" dirty="0">
              <a:latin typeface="+mj-lt"/>
            </a:endParaRPr>
          </a:p>
          <a:p>
            <a:pPr algn="just"/>
            <a:r>
              <a:rPr lang="ru-RU" b="1" dirty="0" smtClean="0">
                <a:latin typeface="+mj-lt"/>
              </a:rPr>
              <a:t>Задачи:</a:t>
            </a:r>
          </a:p>
          <a:p>
            <a:pPr algn="just"/>
            <a:r>
              <a:rPr lang="ru-RU" dirty="0">
                <a:latin typeface="+mj-lt"/>
              </a:rPr>
              <a:t>1.	Обеспечить развивающую среду авторскими </a:t>
            </a:r>
            <a:r>
              <a:rPr lang="ru-RU" dirty="0" smtClean="0">
                <a:latin typeface="+mj-lt"/>
              </a:rPr>
              <a:t>методическими  </a:t>
            </a:r>
            <a:r>
              <a:rPr lang="ru-RU" dirty="0">
                <a:latin typeface="+mj-lt"/>
              </a:rPr>
              <a:t>пособиями;</a:t>
            </a:r>
          </a:p>
          <a:p>
            <a:pPr algn="just"/>
            <a:r>
              <a:rPr lang="ru-RU" dirty="0">
                <a:latin typeface="+mj-lt"/>
              </a:rPr>
              <a:t>2.	Способствовать практическому применению </a:t>
            </a:r>
            <a:r>
              <a:rPr lang="ru-RU" dirty="0" smtClean="0">
                <a:latin typeface="+mj-lt"/>
              </a:rPr>
              <a:t>методических пособий </a:t>
            </a:r>
            <a:r>
              <a:rPr lang="ru-RU" dirty="0">
                <a:latin typeface="+mj-lt"/>
              </a:rPr>
              <a:t>в самостоятельной деятельности детей;</a:t>
            </a:r>
          </a:p>
          <a:p>
            <a:pPr algn="just"/>
            <a:r>
              <a:rPr lang="ru-RU" dirty="0">
                <a:latin typeface="+mj-lt"/>
              </a:rPr>
              <a:t>3.	 Осуществить взаимодействие с родителями с целью обогащения игрового опыта, речевой активности ребенка;</a:t>
            </a:r>
          </a:p>
          <a:p>
            <a:pPr algn="just"/>
            <a:r>
              <a:rPr lang="ru-RU" dirty="0">
                <a:latin typeface="+mj-lt"/>
              </a:rPr>
              <a:t>4.	Обобщить и распространить собственный педагогический опыт.</a:t>
            </a:r>
          </a:p>
          <a:p>
            <a:pPr algn="just"/>
            <a:endParaRPr lang="ru-RU" dirty="0">
              <a:latin typeface="+mj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196752"/>
            <a:ext cx="2628440" cy="1956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245" y="3575343"/>
            <a:ext cx="2573795" cy="18698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356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Пособие </a:t>
            </a:r>
            <a:br>
              <a:rPr lang="ru-RU" dirty="0" smtClean="0"/>
            </a:br>
            <a:r>
              <a:rPr lang="ru-RU" dirty="0" smtClean="0"/>
              <a:t>«Кто в домике живет?»</a:t>
            </a:r>
            <a:endParaRPr lang="ru-RU" dirty="0"/>
          </a:p>
        </p:txBody>
      </p:sp>
      <p:pic>
        <p:nvPicPr>
          <p:cNvPr id="1026" name="Picture 2" descr="C:\Users\MS\Desktop\e19d3487-15ff-43e9-8960-0d3de5522dfd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76"/>
          <a:stretch/>
        </p:blipFill>
        <p:spPr bwMode="auto">
          <a:xfrm>
            <a:off x="899592" y="2132856"/>
            <a:ext cx="2235794" cy="2740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\Desktop\8c1707d2-95e2-4172-83b1-fae2b8f1c40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050"/>
          <a:stretch/>
        </p:blipFill>
        <p:spPr bwMode="auto">
          <a:xfrm>
            <a:off x="5940152" y="3068960"/>
            <a:ext cx="2203268" cy="279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S\Desktop\b41c0c31-75d6-4b05-b31b-8f4b933505ab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932"/>
          <a:stretch/>
        </p:blipFill>
        <p:spPr bwMode="auto">
          <a:xfrm>
            <a:off x="3347864" y="2492896"/>
            <a:ext cx="2360635" cy="2992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84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908720"/>
            <a:ext cx="7560840" cy="4814349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b="1" dirty="0">
                <a:latin typeface="+mj-lt"/>
              </a:rPr>
              <a:t>Цель:  </a:t>
            </a:r>
            <a:endParaRPr lang="ru-RU" b="1" dirty="0" smtClean="0">
              <a:latin typeface="+mj-lt"/>
            </a:endParaRP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обучение </a:t>
            </a:r>
            <a:r>
              <a:rPr lang="ru-RU" dirty="0">
                <a:latin typeface="+mj-lt"/>
              </a:rPr>
              <a:t>детей согласованию существительных с местоимениями он, она, оно, они, а также учить различать род притяжательных местоимений мой, моя, мое, мои. </a:t>
            </a:r>
            <a:endParaRPr lang="ru-RU" dirty="0" smtClean="0">
              <a:latin typeface="+mj-lt"/>
            </a:endParaRPr>
          </a:p>
          <a:p>
            <a:pPr marL="0" indent="0" algn="just">
              <a:buNone/>
            </a:pPr>
            <a:endParaRPr lang="ru-RU" dirty="0">
              <a:latin typeface="+mj-lt"/>
            </a:endParaRPr>
          </a:p>
          <a:p>
            <a:pPr marL="0" indent="0" algn="just">
              <a:buNone/>
            </a:pPr>
            <a:r>
              <a:rPr lang="ru-RU" b="1" dirty="0">
                <a:latin typeface="+mj-lt"/>
              </a:rPr>
              <a:t>Задачи: </a:t>
            </a:r>
          </a:p>
          <a:p>
            <a:pPr marL="0" indent="0" algn="just">
              <a:buNone/>
            </a:pPr>
            <a:r>
              <a:rPr lang="ru-RU" dirty="0">
                <a:latin typeface="+mj-lt"/>
              </a:rPr>
              <a:t>1. Упражнять детей в классификации, соотнесение существительных мужского, женского, среднего рода;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2. Подбирать карточки слова, подходящие по смыслу; </a:t>
            </a:r>
          </a:p>
          <a:p>
            <a:pPr marL="0" indent="0" algn="just">
              <a:buNone/>
            </a:pPr>
            <a:r>
              <a:rPr lang="ru-RU" dirty="0" smtClean="0">
                <a:latin typeface="+mj-lt"/>
              </a:rPr>
              <a:t>3</a:t>
            </a:r>
            <a:r>
              <a:rPr lang="ru-RU" dirty="0">
                <a:latin typeface="+mj-lt"/>
              </a:rPr>
              <a:t>. Обогащать словарный запас детей путем подбора слов.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3218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MS\Desktop\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95" b="10496"/>
          <a:stretch/>
        </p:blipFill>
        <p:spPr bwMode="auto">
          <a:xfrm>
            <a:off x="827584" y="908720"/>
            <a:ext cx="2459571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S\Desktop\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44" r="19837" b="30892"/>
          <a:stretch/>
        </p:blipFill>
        <p:spPr bwMode="auto">
          <a:xfrm>
            <a:off x="3347864" y="1944647"/>
            <a:ext cx="2304256" cy="33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MS\Desktop\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4"/>
          <a:stretch/>
        </p:blipFill>
        <p:spPr bwMode="auto">
          <a:xfrm>
            <a:off x="5759644" y="3212976"/>
            <a:ext cx="2365947" cy="2927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88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166</TotalTime>
  <Words>114</Words>
  <Application>Microsoft Office PowerPoint</Application>
  <PresentationFormat>Экран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Кнопка</vt:lpstr>
      <vt:lpstr>Муниципальное дошкольное образовательное учреждение «Детский сад п. Заря»</vt:lpstr>
      <vt:lpstr>Презентация PowerPoint</vt:lpstr>
      <vt:lpstr>Презентация PowerPoint</vt:lpstr>
      <vt:lpstr>Пособие  «Кто в домике живет?»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дошкольное образовательное учреждение «Детский сад п. Заря»</dc:title>
  <dc:creator>User</dc:creator>
  <cp:lastModifiedBy>MS</cp:lastModifiedBy>
  <cp:revision>7</cp:revision>
  <dcterms:created xsi:type="dcterms:W3CDTF">2023-12-05T15:41:35Z</dcterms:created>
  <dcterms:modified xsi:type="dcterms:W3CDTF">2024-01-10T10:45:38Z</dcterms:modified>
</cp:coreProperties>
</file>